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9" r:id="rId4"/>
    <p:sldId id="277" r:id="rId5"/>
    <p:sldId id="264" r:id="rId6"/>
    <p:sldId id="278" r:id="rId7"/>
    <p:sldId id="263" r:id="rId8"/>
    <p:sldId id="261" r:id="rId9"/>
    <p:sldId id="260" r:id="rId10"/>
    <p:sldId id="262" r:id="rId11"/>
    <p:sldId id="270" r:id="rId12"/>
    <p:sldId id="266" r:id="rId13"/>
    <p:sldId id="268" r:id="rId14"/>
    <p:sldId id="280" r:id="rId15"/>
    <p:sldId id="281" r:id="rId16"/>
    <p:sldId id="282" r:id="rId17"/>
    <p:sldId id="283" r:id="rId18"/>
    <p:sldId id="267" r:id="rId19"/>
    <p:sldId id="284" r:id="rId20"/>
    <p:sldId id="285" r:id="rId21"/>
    <p:sldId id="286" r:id="rId22"/>
    <p:sldId id="269" r:id="rId23"/>
    <p:sldId id="289" r:id="rId24"/>
    <p:sldId id="290" r:id="rId25"/>
    <p:sldId id="287" r:id="rId26"/>
    <p:sldId id="288" r:id="rId27"/>
    <p:sldId id="26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5" autoAdjust="0"/>
    <p:restoredTop sz="94660"/>
  </p:normalViewPr>
  <p:slideViewPr>
    <p:cSldViewPr>
      <p:cViewPr varScale="1">
        <p:scale>
          <a:sx n="84" d="100"/>
          <a:sy n="84" d="100"/>
        </p:scale>
        <p:origin x="165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ransition advClick="0" advTm="6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2EB7-EC4F-42E1-9CAB-6F4DE0A5234D}" type="datetimeFigureOut">
              <a:rPr lang="en-IN" smtClean="0"/>
              <a:t>14-11-2015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6026A-28AD-40C2-95A4-1001AB592D0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6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vasantcinema.com/images/banner3.jpg"/>
          <p:cNvPicPr>
            <a:picLocks noChangeAspect="1" noChangeArrowheads="1"/>
          </p:cNvPicPr>
          <p:nvPr/>
        </p:nvPicPr>
        <p:blipFill>
          <a:blip r:embed="rId2" cstate="print">
            <a:lum bright="48000" contrast="-57000"/>
          </a:blip>
          <a:srcRect/>
          <a:stretch>
            <a:fillRect/>
          </a:stretch>
        </p:blipFill>
        <p:spPr bwMode="auto">
          <a:xfrm>
            <a:off x="0" y="0"/>
            <a:ext cx="9289719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11560" y="404664"/>
            <a:ext cx="733399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Ticket Please!!!</a:t>
            </a:r>
            <a:endParaRPr lang="en-US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8865" y="2967335"/>
            <a:ext cx="7486280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Book your </a:t>
            </a:r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favorite </a:t>
            </a:r>
            <a:endParaRPr lang="en-US" sz="72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movie tickets.</a:t>
            </a:r>
            <a:endParaRPr lang="en-US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9893"/>
            <a:ext cx="9144000" cy="585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187624" y="0"/>
            <a:ext cx="62646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Sequence Diagram</a:t>
            </a:r>
            <a:endParaRPr 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freevector.com/site_media/preview_images/FreeVector-Fading-Boxes-Backgrou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5555" y="-126776"/>
            <a:ext cx="9349555" cy="698477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763688" y="2780928"/>
            <a:ext cx="564859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Screenshots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 p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681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7304"/>
            <a:ext cx="9144000" cy="6503392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5" y="0"/>
            <a:ext cx="9106370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22" y="0"/>
            <a:ext cx="9112556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vi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687"/>
            <a:ext cx="9144000" cy="6877374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9710" y="0"/>
            <a:ext cx="4944580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clipartbest.com/cliparts/niX/o4r/niXo4ry9T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1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60131" y="404664"/>
            <a:ext cx="541417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Group Members</a:t>
            </a:r>
            <a:endParaRPr lang="en-US" sz="60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7350" y="1700808"/>
            <a:ext cx="8326318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Priyanka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jain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rit2014021</a:t>
            </a:r>
          </a:p>
          <a:p>
            <a:r>
              <a:rPr lang="en-US" sz="4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Apoorva</a:t>
            </a:r>
            <a:r>
              <a:rPr 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rit2014044</a:t>
            </a:r>
          </a:p>
          <a:p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Shradha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sharma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rit2014087</a:t>
            </a:r>
          </a:p>
          <a:p>
            <a:r>
              <a:rPr lang="en-US" sz="4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Neha</a:t>
            </a:r>
            <a:r>
              <a:rPr 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48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kumari</a:t>
            </a:r>
            <a:r>
              <a:rPr lang="en-US" sz="48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rit2014091</a:t>
            </a:r>
          </a:p>
          <a:p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Heena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48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meena</a:t>
            </a:r>
            <a:r>
              <a:rPr lang="en-US" sz="48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rit2014092</a:t>
            </a:r>
            <a:endParaRPr lang="en-US" sz="48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t Boo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69721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64718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83924"/>
      </p:ext>
    </p:extLst>
  </p:cSld>
  <p:clrMapOvr>
    <a:masterClrMapping/>
  </p:clrMapOvr>
  <p:transition advClick="0" advTm="6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76256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231915" cy="6858000"/>
          </a:xfrm>
          <a:prstGeom prst="rect">
            <a:avLst/>
          </a:prstGeom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powerpictures.crystalgraphics.com/photo/thank_3d_render_concept_blue_arrow_pointing_text_cg8p6881676c_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60641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thumbs.dreamstime.com/z/industrial-technology-background-9272828.jpg"/>
          <p:cNvPicPr>
            <a:picLocks noChangeAspect="1" noChangeArrowheads="1"/>
          </p:cNvPicPr>
          <p:nvPr/>
        </p:nvPicPr>
        <p:blipFill>
          <a:blip r:embed="rId2" cstate="print"/>
          <a:srcRect b="8860"/>
          <a:stretch>
            <a:fillRect/>
          </a:stretch>
        </p:blipFill>
        <p:spPr bwMode="auto">
          <a:xfrm>
            <a:off x="0" y="0"/>
            <a:ext cx="9224616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259632" y="260648"/>
            <a:ext cx="741682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Softwares used</a:t>
            </a:r>
            <a:endParaRPr lang="en-US" sz="80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87624" y="2060848"/>
            <a:ext cx="334905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buFont typeface="Courier New" pitchFamily="49" charset="0"/>
              <a:buChar char="o"/>
            </a:pPr>
            <a:r>
              <a:rPr lang="en-US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Mysql</a:t>
            </a:r>
          </a:p>
          <a:p>
            <a:pPr>
              <a:buFont typeface="Courier New" pitchFamily="49" charset="0"/>
              <a:buChar char="o"/>
            </a:pPr>
            <a:r>
              <a:rPr lang="en-US" sz="5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Netbeans</a:t>
            </a:r>
            <a:endParaRPr lang="en-US" sz="5400" b="1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>
              <a:buFont typeface="Courier New" pitchFamily="49" charset="0"/>
              <a:buChar char="o"/>
            </a:pPr>
            <a:r>
              <a:rPr lang="en-US" sz="54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Sqlyog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downloadbasket.com/wp-content/uploads/2014/10/Best-Online-Movie-Ticket-Booking-Android-applications-for-Android-Mobile-Smart-Phone.jpg"/>
          <p:cNvPicPr>
            <a:picLocks noChangeAspect="1" noChangeArrowheads="1"/>
          </p:cNvPicPr>
          <p:nvPr/>
        </p:nvPicPr>
        <p:blipFill>
          <a:blip r:embed="rId2" cstate="print">
            <a:lum bright="26000" contrast="-38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98010" y="1556792"/>
            <a:ext cx="8266302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This project will help</a:t>
            </a:r>
          </a:p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you to book movie </a:t>
            </a:r>
          </a:p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Tickets</a:t>
            </a:r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at your nearby </a:t>
            </a:r>
          </a:p>
          <a:p>
            <a:pPr algn="ctr"/>
            <a:r>
              <a:rPr lang="en-US" sz="6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cinema hall.</a:t>
            </a:r>
            <a:endParaRPr lang="en-IN" sz="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load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55784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5536" y="1988840"/>
            <a:ext cx="827713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The user will have to</a:t>
            </a:r>
          </a:p>
          <a:p>
            <a:pPr algn="ctr"/>
            <a:r>
              <a:rPr lang="en-US" sz="7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follow </a:t>
            </a:r>
            <a:r>
              <a:rPr lang="en-US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</a:t>
            </a:r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he following </a:t>
            </a:r>
          </a:p>
          <a:p>
            <a:pPr algn="ctr"/>
            <a:r>
              <a:rPr lang="en-US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steps</a:t>
            </a:r>
            <a:endParaRPr lang="en-US" sz="7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ttp://megawallpapershd.com/wallpapers/l/1366x768/52/light_minimalistic_vignette_simple_background_1366x768_518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39552" y="1124744"/>
            <a:ext cx="74888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First the customer selects the area where he wishes to go.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Then he/she selects the movie.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Then he/she selects the desired timing.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Then he/she selects the type of seats and enter number of seats</a:t>
            </a: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Then he/she selects the seats.</a:t>
            </a:r>
            <a:endParaRPr lang="en-IN" sz="3200" dirty="0" smtClean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Then he/she makes the payment.</a:t>
            </a:r>
          </a:p>
          <a:p>
            <a:pPr>
              <a:buFont typeface="Wingdings" pitchFamily="2" charset="2"/>
              <a:buChar char="Ø"/>
            </a:pPr>
            <a:r>
              <a:rPr lang="en-IN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itchFamily="18" charset="0"/>
              </a:rPr>
              <a:t>Finally he/she can print the tickets generated.</a:t>
            </a:r>
          </a:p>
          <a:p>
            <a:pPr>
              <a:buFont typeface="Wingdings" pitchFamily="2" charset="2"/>
              <a:buChar char="Ø"/>
            </a:pPr>
            <a:endParaRPr lang="en-IN" sz="3200" dirty="0" smtClean="0">
              <a:solidFill>
                <a:schemeClr val="accent5">
                  <a:lumMod val="20000"/>
                  <a:lumOff val="80000"/>
                </a:schemeClr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t="2421" b="3171"/>
          <a:stretch>
            <a:fillRect/>
          </a:stretch>
        </p:blipFill>
        <p:spPr bwMode="auto">
          <a:xfrm>
            <a:off x="539552" y="1241376"/>
            <a:ext cx="7715250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827584" y="0"/>
            <a:ext cx="650530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imes New Roman" pitchFamily="18" charset="0"/>
              </a:rPr>
              <a:t>Activity Diagram</a:t>
            </a:r>
            <a:endParaRPr lang="en-US" sz="60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  <a:latin typeface="Times New Roman" pitchFamily="18" charset="0"/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 t="2392" b="3133"/>
          <a:stretch>
            <a:fillRect/>
          </a:stretch>
        </p:blipFill>
        <p:spPr bwMode="auto">
          <a:xfrm>
            <a:off x="0" y="764704"/>
            <a:ext cx="881153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115616" y="-243408"/>
            <a:ext cx="63679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Use case Diagram</a:t>
            </a:r>
            <a:endParaRPr lang="en-US" sz="66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91680" y="260648"/>
            <a:ext cx="55168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Class Diagram</a:t>
            </a:r>
            <a:endParaRPr lang="en-US" sz="72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00808"/>
            <a:ext cx="7977515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6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2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124</Words>
  <Application>Microsoft Office PowerPoint</Application>
  <PresentationFormat>On-screen Show (4:3)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Apoorva Arpi</cp:lastModifiedBy>
  <cp:revision>12</cp:revision>
  <dcterms:created xsi:type="dcterms:W3CDTF">2015-11-06T15:33:32Z</dcterms:created>
  <dcterms:modified xsi:type="dcterms:W3CDTF">2015-11-14T06:18:23Z</dcterms:modified>
</cp:coreProperties>
</file>